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E18F32-A3D0-412F-B179-80685FDB646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A5321B2-B43A-4E8A-8F87-2042C6597C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1021110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ps.net/publications/LAC%20Profiles/LACGuatemalaTAG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agir3xepu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VQe3WiuYuA&amp;feature=results_main&amp;playnext=1&amp;list=PL12CCBC2757FDA419" TargetMode="External"/><Relationship Id="rId2" Type="http://schemas.openxmlformats.org/officeDocument/2006/relationships/hyperlink" Target="http://www.youtube.com/watch?v=c-W7Y299Mag&amp;feature=relate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www.youtube.com/watch?v=tI60IlI_3hs&amp;feature=relat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Jysseka</a:t>
            </a:r>
            <a:r>
              <a:rPr lang="en-US" dirty="0" smtClean="0"/>
              <a:t> Purdue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Guatemala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8768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sz="4900" dirty="0" smtClean="0"/>
              <a:t>Información Básica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 Guatemala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dirty="0" smtClean="0"/>
              <a:t>La población es 14.7 millón de personas</a:t>
            </a:r>
            <a:endParaRPr lang="en-US" dirty="0" smtClean="0"/>
          </a:p>
          <a:p>
            <a:r>
              <a:rPr lang="es-EC" dirty="0" smtClean="0"/>
              <a:t>La Mayoría de la población está en las áreas rurales.</a:t>
            </a:r>
            <a:endParaRPr lang="en-US" dirty="0" smtClean="0"/>
          </a:p>
          <a:p>
            <a:r>
              <a:rPr lang="es-EC" dirty="0" smtClean="0"/>
              <a:t>Las religiones más comunes son Católica, Protestante, y Mayan tradicional.</a:t>
            </a:r>
            <a:endParaRPr lang="en-US" dirty="0" smtClean="0"/>
          </a:p>
          <a:p>
            <a:r>
              <a:rPr lang="es-EC" dirty="0" smtClean="0"/>
              <a:t>Los recursos naturales son oro, níquel, madera y lubricar</a:t>
            </a:r>
            <a:endParaRPr lang="en-US" dirty="0" smtClean="0"/>
          </a:p>
          <a:p>
            <a:r>
              <a:rPr lang="es-EC" dirty="0" smtClean="0"/>
              <a:t>Guatemala exportaba lubricar, azúcar, bananos, arroz, madera, verduras, el café </a:t>
            </a:r>
            <a:endParaRPr lang="en-US" dirty="0" smtClean="0"/>
          </a:p>
          <a:p>
            <a:r>
              <a:rPr lang="es-EC" dirty="0" smtClean="0"/>
              <a:t>El Presidente es Otto Fernando </a:t>
            </a:r>
            <a:r>
              <a:rPr lang="es-EC" dirty="0" err="1" smtClean="0"/>
              <a:t>Perez</a:t>
            </a:r>
            <a:r>
              <a:rPr lang="es-EC" dirty="0" smtClean="0"/>
              <a:t> Molina</a:t>
            </a:r>
            <a:endParaRPr lang="en-US" dirty="0" smtClean="0"/>
          </a:p>
          <a:p>
            <a:r>
              <a:rPr lang="es-EC" dirty="0" smtClean="0"/>
              <a:t>La vicepresidente es Ingrid Roxana </a:t>
            </a:r>
            <a:r>
              <a:rPr lang="es-EC" dirty="0" err="1" smtClean="0"/>
              <a:t>Baldetti</a:t>
            </a:r>
            <a:r>
              <a:rPr lang="es-EC" dirty="0" smtClean="0"/>
              <a:t> </a:t>
            </a:r>
            <a:r>
              <a:rPr lang="es-EC" dirty="0" err="1" smtClean="0"/>
              <a:t>Elias</a:t>
            </a:r>
            <a:endParaRPr lang="es-EC" dirty="0" smtClean="0"/>
          </a:p>
          <a:p>
            <a:r>
              <a:rPr lang="es-ES" dirty="0" smtClean="0"/>
              <a:t>57 por ciento ganan menos de dos dólares al día</a:t>
            </a:r>
          </a:p>
          <a:p>
            <a:r>
              <a:rPr lang="en-US" dirty="0">
                <a:hlinkClick r:id="rId3"/>
              </a:rPr>
              <a:t>http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www.bbc.co.uk/news/10211104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2438400" cy="144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</a:t>
            </a:r>
            <a:r>
              <a:rPr lang="es-EC" dirty="0" smtClean="0"/>
              <a:t>Los Datos Históricos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7239000" cy="4114800"/>
          </a:xfrm>
        </p:spPr>
        <p:txBody>
          <a:bodyPr>
            <a:normAutofit/>
          </a:bodyPr>
          <a:lstStyle/>
          <a:p>
            <a:r>
              <a:rPr lang="es-EC" dirty="0" smtClean="0"/>
              <a:t>1823-Guatemala declaro la independencia </a:t>
            </a:r>
            <a:endParaRPr lang="en-US" dirty="0" smtClean="0"/>
          </a:p>
          <a:p>
            <a:r>
              <a:rPr lang="es-EC" dirty="0" smtClean="0"/>
              <a:t>1838- </a:t>
            </a:r>
            <a:r>
              <a:rPr lang="es-ES" dirty="0" smtClean="0"/>
              <a:t>La Federación Centroamericana divide en Guatemala, El Salvador, Honduras, Nicaragua y Costa Rica</a:t>
            </a:r>
            <a:endParaRPr lang="en-US" dirty="0" smtClean="0"/>
          </a:p>
          <a:p>
            <a:r>
              <a:rPr lang="es-ES" dirty="0" smtClean="0"/>
              <a:t>1951- </a:t>
            </a:r>
            <a:r>
              <a:rPr lang="es-EC" dirty="0" err="1" smtClean="0"/>
              <a:t>Jacopo</a:t>
            </a:r>
            <a:r>
              <a:rPr lang="es-EC" dirty="0" smtClean="0"/>
              <a:t> </a:t>
            </a:r>
            <a:r>
              <a:rPr lang="es-EC" dirty="0" err="1" smtClean="0"/>
              <a:t>Arbenz</a:t>
            </a:r>
            <a:r>
              <a:rPr lang="en-US" dirty="0" smtClean="0"/>
              <a:t> </a:t>
            </a:r>
            <a:r>
              <a:rPr lang="en-US" dirty="0" err="1" smtClean="0"/>
              <a:t>eligió</a:t>
            </a:r>
            <a:r>
              <a:rPr lang="en-US" dirty="0" smtClean="0"/>
              <a:t> </a:t>
            </a:r>
            <a:r>
              <a:rPr lang="en-US" dirty="0" err="1" smtClean="0"/>
              <a:t>presidente</a:t>
            </a:r>
            <a:endParaRPr lang="en-US" dirty="0" smtClean="0"/>
          </a:p>
          <a:p>
            <a:r>
              <a:rPr lang="es-EC" dirty="0" smtClean="0"/>
              <a:t>1954- </a:t>
            </a:r>
            <a:r>
              <a:rPr lang="es-ES" dirty="0" smtClean="0"/>
              <a:t>Guatemala fue invadido por Honduras</a:t>
            </a:r>
          </a:p>
          <a:p>
            <a:r>
              <a:rPr lang="es-EC" dirty="0" smtClean="0"/>
              <a:t>1996-</a:t>
            </a:r>
            <a:r>
              <a:rPr lang="es-ES" dirty="0" smtClean="0"/>
              <a:t>Los grupos guerrilleros en Guatemala firman un tratado que prevé que se conviertan en un partido político reconocido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228600"/>
            <a:ext cx="21621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Eventos</a:t>
            </a:r>
            <a:r>
              <a:rPr lang="en-US" dirty="0" smtClean="0"/>
              <a:t> Corrientes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Violencia</a:t>
            </a:r>
            <a:r>
              <a:rPr lang="en-US" dirty="0" smtClean="0"/>
              <a:t> </a:t>
            </a:r>
          </a:p>
          <a:p>
            <a:pPr lvl="1"/>
            <a:r>
              <a:rPr lang="es-ES" dirty="0" smtClean="0"/>
              <a:t>una de las tasas de crimen más altas de América Latina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bandas</a:t>
            </a:r>
            <a:endParaRPr lang="en-US" dirty="0" smtClean="0"/>
          </a:p>
          <a:p>
            <a:r>
              <a:rPr lang="es-EC" dirty="0" smtClean="0"/>
              <a:t>Educación</a:t>
            </a:r>
          </a:p>
          <a:p>
            <a:pPr lvl="1"/>
            <a:r>
              <a:rPr lang="es-ES" dirty="0" smtClean="0"/>
              <a:t>Sólo el 19 por ciento de los niños asistir a la escuela secundaria</a:t>
            </a:r>
            <a:endParaRPr lang="en-US" dirty="0" smtClean="0"/>
          </a:p>
          <a:p>
            <a:pPr lvl="1"/>
            <a:r>
              <a:rPr lang="es-ES" dirty="0" smtClean="0"/>
              <a:t>Las tases- </a:t>
            </a:r>
            <a:r>
              <a:rPr lang="es-ES" dirty="0" smtClean="0">
                <a:hlinkClick r:id="rId2"/>
              </a:rPr>
              <a:t>http://www.beps.net/publications/LAC%20Profiles/LACGuatemalaTAG.pdf</a:t>
            </a:r>
            <a:endParaRPr lang="es-E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 </a:t>
            </a:r>
            <a:r>
              <a:rPr lang="en-US" dirty="0" err="1" smtClean="0"/>
              <a:t>Habla</a:t>
            </a:r>
            <a:r>
              <a:rPr lang="en-US" dirty="0" smtClean="0"/>
              <a:t> de Guatemala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La lengua universal es </a:t>
            </a:r>
            <a:r>
              <a:rPr lang="es-ES" dirty="0" err="1" smtClean="0"/>
              <a:t>Espanol</a:t>
            </a:r>
            <a:r>
              <a:rPr lang="es-ES" dirty="0" smtClean="0"/>
              <a:t>, pero hay otros como:</a:t>
            </a:r>
            <a:endParaRPr lang="en-US" dirty="0" smtClean="0"/>
          </a:p>
          <a:p>
            <a:pPr lvl="2">
              <a:buNone/>
            </a:pPr>
            <a:r>
              <a:rPr lang="es-ES" dirty="0" err="1" smtClean="0"/>
              <a:t>Achi</a:t>
            </a:r>
            <a:r>
              <a:rPr lang="en-US" dirty="0" smtClean="0"/>
              <a:t>, </a:t>
            </a:r>
            <a:r>
              <a:rPr lang="es-ES" dirty="0" err="1" smtClean="0"/>
              <a:t>Akateko</a:t>
            </a:r>
            <a:r>
              <a:rPr lang="es-ES" dirty="0" smtClean="0"/>
              <a:t> </a:t>
            </a:r>
            <a:r>
              <a:rPr lang="en-US" dirty="0" smtClean="0"/>
              <a:t>,</a:t>
            </a:r>
            <a:r>
              <a:rPr lang="es-ES" dirty="0" err="1" smtClean="0"/>
              <a:t>Awakateco</a:t>
            </a:r>
            <a:r>
              <a:rPr lang="en-US" dirty="0" smtClean="0"/>
              <a:t>, </a:t>
            </a:r>
            <a:r>
              <a:rPr lang="es-ES" dirty="0" smtClean="0"/>
              <a:t>Chi’ </a:t>
            </a:r>
            <a:r>
              <a:rPr lang="es-ES" dirty="0" err="1" smtClean="0"/>
              <a:t>orti</a:t>
            </a:r>
            <a:r>
              <a:rPr lang="en-US" dirty="0" smtClean="0"/>
              <a:t>, </a:t>
            </a:r>
            <a:r>
              <a:rPr lang="es-ES" dirty="0" err="1" smtClean="0"/>
              <a:t>Chuj</a:t>
            </a:r>
            <a:r>
              <a:rPr lang="en-US" dirty="0" smtClean="0"/>
              <a:t>, </a:t>
            </a:r>
            <a:r>
              <a:rPr lang="es-ES" dirty="0" err="1" smtClean="0"/>
              <a:t>Itza</a:t>
            </a:r>
            <a:endParaRPr lang="es-ES" dirty="0" smtClean="0"/>
          </a:p>
          <a:p>
            <a:r>
              <a:rPr lang="es-EC" dirty="0" smtClean="0"/>
              <a:t>Se utilizan letras muy comunes en las lenguas mayas como:</a:t>
            </a:r>
            <a:endParaRPr lang="en-US" dirty="0" smtClean="0"/>
          </a:p>
          <a:p>
            <a:pPr lvl="1"/>
            <a:r>
              <a:rPr lang="es-EC" dirty="0" smtClean="0"/>
              <a:t>“ch” e “x” pronunciada como “</a:t>
            </a:r>
            <a:r>
              <a:rPr lang="es-EC" dirty="0" err="1" smtClean="0"/>
              <a:t>sh</a:t>
            </a:r>
            <a:r>
              <a:rPr lang="es-EC" dirty="0" smtClean="0"/>
              <a:t>”</a:t>
            </a:r>
            <a:endParaRPr lang="en-US" dirty="0" smtClean="0"/>
          </a:p>
          <a:p>
            <a:pPr lvl="1"/>
            <a:r>
              <a:rPr lang="es-EC" dirty="0" smtClean="0"/>
              <a:t>Ellos prefieren  escribir “ix” </a:t>
            </a:r>
            <a:endParaRPr lang="en-US" dirty="0" smtClean="0"/>
          </a:p>
          <a:p>
            <a:pPr lvl="1"/>
            <a:r>
              <a:rPr lang="es-EC" dirty="0" smtClean="0"/>
              <a:t>La mayoría de las palabras que lleva “x” son adjetivas</a:t>
            </a:r>
          </a:p>
          <a:p>
            <a:pPr lvl="1"/>
            <a:r>
              <a:rPr lang="en-US" dirty="0" smtClean="0">
                <a:hlinkClick r:id="rId2"/>
              </a:rPr>
              <a:t>http://www.youtube.com/watch?v=2agir3xepuQ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dirty="0" smtClean="0"/>
              <a:t>Ejemplos de los palabras diferentes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500" dirty="0" err="1" smtClean="0"/>
              <a:t>shuco</a:t>
            </a:r>
            <a:r>
              <a:rPr lang="en-US" sz="4500" dirty="0" smtClean="0"/>
              <a:t> = </a:t>
            </a:r>
            <a:r>
              <a:rPr lang="en-US" sz="4500" dirty="0" err="1" smtClean="0"/>
              <a:t>sucio</a:t>
            </a:r>
            <a:endParaRPr lang="en-US" sz="4500" dirty="0" smtClean="0"/>
          </a:p>
          <a:p>
            <a:r>
              <a:rPr lang="en-US" sz="4500" dirty="0" err="1" smtClean="0"/>
              <a:t>cholco</a:t>
            </a:r>
            <a:r>
              <a:rPr lang="en-US" sz="4500" dirty="0" smtClean="0"/>
              <a:t> = sin </a:t>
            </a:r>
            <a:r>
              <a:rPr lang="en-US" sz="4500" dirty="0" err="1" smtClean="0"/>
              <a:t>dientes</a:t>
            </a:r>
            <a:endParaRPr lang="en-US" sz="4500" dirty="0" smtClean="0"/>
          </a:p>
          <a:p>
            <a:r>
              <a:rPr lang="en-US" sz="4500" dirty="0" err="1" smtClean="0"/>
              <a:t>chilero</a:t>
            </a:r>
            <a:r>
              <a:rPr lang="en-US" sz="4500" dirty="0" smtClean="0"/>
              <a:t> = bonito, </a:t>
            </a:r>
            <a:r>
              <a:rPr lang="en-US" sz="4500" dirty="0" err="1" smtClean="0"/>
              <a:t>bueno</a:t>
            </a:r>
            <a:endParaRPr lang="en-US" sz="4500" dirty="0" smtClean="0"/>
          </a:p>
          <a:p>
            <a:r>
              <a:rPr lang="en-US" sz="4500" dirty="0" err="1" smtClean="0"/>
              <a:t>chucho</a:t>
            </a:r>
            <a:r>
              <a:rPr lang="en-US" sz="4500" dirty="0" smtClean="0"/>
              <a:t> = </a:t>
            </a:r>
            <a:r>
              <a:rPr lang="en-US" sz="4500" dirty="0" err="1" smtClean="0"/>
              <a:t>perro</a:t>
            </a:r>
            <a:r>
              <a:rPr lang="en-US" sz="4500" dirty="0" smtClean="0"/>
              <a:t>, </a:t>
            </a:r>
            <a:r>
              <a:rPr lang="en-US" sz="4500" dirty="0" err="1" smtClean="0"/>
              <a:t>tacaño</a:t>
            </a:r>
            <a:endParaRPr lang="en-US" sz="4500" dirty="0" smtClean="0"/>
          </a:p>
          <a:p>
            <a:r>
              <a:rPr lang="en-US" sz="4500" dirty="0" err="1" smtClean="0"/>
              <a:t>chola</a:t>
            </a:r>
            <a:r>
              <a:rPr lang="en-US" sz="4500" dirty="0" smtClean="0"/>
              <a:t> = </a:t>
            </a:r>
            <a:r>
              <a:rPr lang="en-US" sz="4500" dirty="0" err="1" smtClean="0"/>
              <a:t>cabeza</a:t>
            </a:r>
            <a:endParaRPr lang="en-US" sz="4500" dirty="0" smtClean="0"/>
          </a:p>
          <a:p>
            <a:r>
              <a:rPr lang="en-US" sz="4500" dirty="0" err="1" smtClean="0"/>
              <a:t>sheca</a:t>
            </a:r>
            <a:r>
              <a:rPr lang="en-US" sz="4500" dirty="0" smtClean="0"/>
              <a:t> = </a:t>
            </a:r>
            <a:r>
              <a:rPr lang="en-US" sz="4500" dirty="0" err="1" smtClean="0"/>
              <a:t>inteligente</a:t>
            </a:r>
            <a:r>
              <a:rPr lang="en-US" sz="4500" dirty="0" smtClean="0"/>
              <a:t>, </a:t>
            </a:r>
            <a:r>
              <a:rPr lang="en-US" sz="4500" dirty="0" err="1" smtClean="0"/>
              <a:t>cabeza</a:t>
            </a:r>
            <a:endParaRPr lang="en-US" sz="4500" dirty="0" smtClean="0"/>
          </a:p>
          <a:p>
            <a:r>
              <a:rPr lang="en-US" sz="4500" dirty="0" err="1" smtClean="0"/>
              <a:t>canche</a:t>
            </a:r>
            <a:r>
              <a:rPr lang="en-US" sz="4500" dirty="0" smtClean="0"/>
              <a:t> = </a:t>
            </a:r>
            <a:r>
              <a:rPr lang="en-US" sz="4500" dirty="0" err="1" smtClean="0"/>
              <a:t>rubio</a:t>
            </a:r>
            <a:endParaRPr lang="en-US" sz="4500" dirty="0" smtClean="0"/>
          </a:p>
          <a:p>
            <a:r>
              <a:rPr lang="en-US" sz="4500" dirty="0" err="1" smtClean="0"/>
              <a:t>chafa</a:t>
            </a:r>
            <a:r>
              <a:rPr lang="en-US" sz="4500" dirty="0" smtClean="0"/>
              <a:t> = del </a:t>
            </a:r>
            <a:r>
              <a:rPr lang="en-US" sz="4500" dirty="0" err="1" smtClean="0"/>
              <a:t>ejército</a:t>
            </a:r>
            <a:endParaRPr lang="en-US" sz="4500" dirty="0" smtClean="0"/>
          </a:p>
          <a:p>
            <a:r>
              <a:rPr lang="en-US" sz="4500" dirty="0" err="1" smtClean="0"/>
              <a:t>chanchuyo</a:t>
            </a:r>
            <a:r>
              <a:rPr lang="en-US" sz="4500" dirty="0" smtClean="0"/>
              <a:t> = </a:t>
            </a:r>
            <a:r>
              <a:rPr lang="en-US" sz="4500" dirty="0" err="1" smtClean="0"/>
              <a:t>hacer</a:t>
            </a:r>
            <a:r>
              <a:rPr lang="en-US" sz="4500" dirty="0" smtClean="0"/>
              <a:t> </a:t>
            </a:r>
            <a:r>
              <a:rPr lang="en-US" sz="4500" dirty="0" err="1" smtClean="0"/>
              <a:t>trampa</a:t>
            </a:r>
            <a:endParaRPr lang="en-US" sz="4500" dirty="0" smtClean="0"/>
          </a:p>
          <a:p>
            <a:r>
              <a:rPr lang="en-US" sz="4500" dirty="0" err="1" smtClean="0"/>
              <a:t>chonte</a:t>
            </a:r>
            <a:r>
              <a:rPr lang="en-US" sz="4500" dirty="0" smtClean="0"/>
              <a:t> = </a:t>
            </a:r>
            <a:r>
              <a:rPr lang="en-US" sz="4500" dirty="0" err="1" smtClean="0"/>
              <a:t>policía</a:t>
            </a:r>
            <a:endParaRPr lang="en-US" sz="4500" dirty="0" smtClean="0"/>
          </a:p>
          <a:p>
            <a:r>
              <a:rPr lang="en-US" sz="4500" dirty="0" err="1" smtClean="0"/>
              <a:t>cusha</a:t>
            </a:r>
            <a:r>
              <a:rPr lang="en-US" sz="4500" dirty="0" smtClean="0"/>
              <a:t> = </a:t>
            </a:r>
            <a:r>
              <a:rPr lang="en-US" sz="4500" dirty="0" err="1" smtClean="0"/>
              <a:t>aguardiente</a:t>
            </a:r>
            <a:endParaRPr lang="en-US" sz="4500" dirty="0" smtClean="0"/>
          </a:p>
          <a:p>
            <a:r>
              <a:rPr lang="en-US" sz="4500" dirty="0" err="1" smtClean="0"/>
              <a:t>güiro</a:t>
            </a:r>
            <a:r>
              <a:rPr lang="en-US" sz="4500" dirty="0" smtClean="0"/>
              <a:t> = </a:t>
            </a:r>
            <a:r>
              <a:rPr lang="en-US" sz="4500" dirty="0" err="1" smtClean="0"/>
              <a:t>niño</a:t>
            </a:r>
            <a:endParaRPr lang="en-US" sz="4500" dirty="0" smtClean="0"/>
          </a:p>
          <a:p>
            <a:r>
              <a:rPr lang="en-US" sz="4500" dirty="0" err="1" smtClean="0"/>
              <a:t>ishto</a:t>
            </a:r>
            <a:r>
              <a:rPr lang="en-US" sz="4500" dirty="0" smtClean="0"/>
              <a:t> = </a:t>
            </a:r>
            <a:r>
              <a:rPr lang="en-US" sz="4500" dirty="0" err="1" smtClean="0"/>
              <a:t>niño</a:t>
            </a:r>
            <a:endParaRPr lang="en-US" sz="4500" dirty="0" smtClean="0"/>
          </a:p>
          <a:p>
            <a:r>
              <a:rPr lang="en-US" sz="4500" dirty="0" smtClean="0"/>
              <a:t>mish = </a:t>
            </a:r>
            <a:r>
              <a:rPr lang="en-US" sz="4500" dirty="0" err="1" smtClean="0"/>
              <a:t>tímido</a:t>
            </a:r>
            <a:r>
              <a:rPr lang="en-US" sz="4500" dirty="0" smtClean="0"/>
              <a:t>, </a:t>
            </a:r>
            <a:r>
              <a:rPr lang="en-US" sz="4500" dirty="0" err="1" smtClean="0"/>
              <a:t>gatito</a:t>
            </a:r>
            <a:endParaRPr lang="en-US" sz="4500" dirty="0" smtClean="0"/>
          </a:p>
          <a:p>
            <a:r>
              <a:rPr lang="en-US" sz="4500" dirty="0" err="1" smtClean="0"/>
              <a:t>muchá</a:t>
            </a:r>
            <a:r>
              <a:rPr lang="en-US" sz="4500" dirty="0" smtClean="0"/>
              <a:t> = </a:t>
            </a:r>
            <a:r>
              <a:rPr lang="en-US" sz="4500" dirty="0" err="1" smtClean="0"/>
              <a:t>aleros</a:t>
            </a:r>
            <a:r>
              <a:rPr lang="en-US" sz="4500" dirty="0" smtClean="0"/>
              <a:t>, </a:t>
            </a:r>
            <a:r>
              <a:rPr lang="en-US" sz="4500" dirty="0" err="1" smtClean="0"/>
              <a:t>grupo</a:t>
            </a:r>
            <a:r>
              <a:rPr lang="en-US" sz="4500" dirty="0" smtClean="0"/>
              <a:t> de amigos</a:t>
            </a:r>
          </a:p>
          <a:p>
            <a:r>
              <a:rPr lang="en-US" sz="4500" dirty="0" err="1" smtClean="0"/>
              <a:t>puchis</a:t>
            </a:r>
            <a:r>
              <a:rPr lang="en-US" sz="4500" dirty="0" smtClean="0"/>
              <a:t> = </a:t>
            </a:r>
            <a:r>
              <a:rPr lang="en-US" sz="4500" dirty="0" err="1" smtClean="0"/>
              <a:t>expresión</a:t>
            </a:r>
            <a:r>
              <a:rPr lang="en-US" sz="4500" dirty="0" smtClean="0"/>
              <a:t> de </a:t>
            </a:r>
            <a:r>
              <a:rPr lang="en-US" sz="4500" dirty="0" err="1" smtClean="0"/>
              <a:t>asombro</a:t>
            </a:r>
            <a:endParaRPr lang="en-US" sz="4500" dirty="0" smtClean="0"/>
          </a:p>
          <a:p>
            <a:r>
              <a:rPr lang="en-US" sz="4500" dirty="0" err="1" smtClean="0"/>
              <a:t>sho</a:t>
            </a:r>
            <a:r>
              <a:rPr lang="en-US" sz="4500" dirty="0" smtClean="0"/>
              <a:t> = </a:t>
            </a:r>
            <a:r>
              <a:rPr lang="en-US" sz="4500" dirty="0" err="1" smtClean="0"/>
              <a:t>hacer</a:t>
            </a:r>
            <a:r>
              <a:rPr lang="en-US" sz="4500" dirty="0" smtClean="0"/>
              <a:t> </a:t>
            </a:r>
            <a:r>
              <a:rPr lang="en-US" sz="4500" dirty="0" err="1" smtClean="0"/>
              <a:t>silencio</a:t>
            </a:r>
            <a:endParaRPr lang="en-US" sz="4500" dirty="0" smtClean="0"/>
          </a:p>
          <a:p>
            <a:r>
              <a:rPr lang="en-US" sz="4500" dirty="0" err="1" smtClean="0"/>
              <a:t>talishte</a:t>
            </a:r>
            <a:r>
              <a:rPr lang="en-US" sz="4500" dirty="0" smtClean="0"/>
              <a:t> = </a:t>
            </a:r>
            <a:r>
              <a:rPr lang="en-US" sz="4500" dirty="0" err="1" smtClean="0"/>
              <a:t>resistente</a:t>
            </a:r>
            <a:endParaRPr lang="en-US" sz="4500" dirty="0" smtClean="0"/>
          </a:p>
          <a:p>
            <a:r>
              <a:rPr lang="en-US" sz="4500" dirty="0" err="1" smtClean="0"/>
              <a:t>tusha</a:t>
            </a:r>
            <a:r>
              <a:rPr lang="en-US" sz="4500" dirty="0" smtClean="0"/>
              <a:t> = </a:t>
            </a:r>
            <a:r>
              <a:rPr lang="en-US" sz="4500" dirty="0" err="1" smtClean="0"/>
              <a:t>desear</a:t>
            </a:r>
            <a:r>
              <a:rPr lang="en-US" sz="4500" dirty="0" smtClean="0"/>
              <a:t> mala </a:t>
            </a:r>
            <a:r>
              <a:rPr lang="en-US" sz="4500" dirty="0" err="1" smtClean="0"/>
              <a:t>suerte</a:t>
            </a:r>
            <a:endParaRPr lang="en-US" sz="4500" dirty="0" smtClean="0"/>
          </a:p>
          <a:p>
            <a:endParaRPr lang="en-US" dirty="0" smtClean="0"/>
          </a:p>
          <a:p>
            <a:r>
              <a:rPr lang="en-US" dirty="0" smtClean="0"/>
              <a:t>http://traduccion.trustedtranslations.com/espanol/traduccion-al-espanol/guatemalteco.asp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dirty="0" smtClean="0"/>
              <a:t>La Música de Guatemala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46482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</a:t>
            </a:r>
            <a:r>
              <a:rPr lang="es-EC" dirty="0" smtClean="0"/>
              <a:t>Casi toda la música en Guatemala usa el instrumento marimba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http://www.youtube.com/watch?v=c-W7Y299Mag&amp;feature=related</a:t>
            </a:r>
            <a:endParaRPr lang="en-US" dirty="0" smtClean="0"/>
          </a:p>
          <a:p>
            <a:r>
              <a:rPr lang="en-US" dirty="0" err="1" smtClean="0"/>
              <a:t>Merenque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http://www.youtube.com/watch?v=VVQe3WiuYuA&amp;feature=results_main&amp;playnext=1&amp;list=PL12CCBC2757FDA419</a:t>
            </a:r>
            <a:endParaRPr lang="en-US" dirty="0" smtClean="0"/>
          </a:p>
          <a:p>
            <a:r>
              <a:rPr lang="en-US" dirty="0" err="1" smtClean="0"/>
              <a:t>Cumbia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http://www.youtube.com/watch?v=tI60IlI_3hs&amp;feature=related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1524000"/>
            <a:ext cx="350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202</TotalTime>
  <Words>364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Guatemala</vt:lpstr>
      <vt:lpstr>Información Básica  de Guatemala</vt:lpstr>
      <vt:lpstr>       Los Datos Históricos  </vt:lpstr>
      <vt:lpstr>Eventos Corrientes</vt:lpstr>
      <vt:lpstr>El Habla de Guatemala</vt:lpstr>
      <vt:lpstr>Ejemplos de los palabras diferentes </vt:lpstr>
      <vt:lpstr>La Música de Guatemala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Guatemala</dc:title>
  <dc:creator>Jysseka</dc:creator>
  <cp:lastModifiedBy>Jysseka Purdue</cp:lastModifiedBy>
  <cp:revision>5</cp:revision>
  <dcterms:created xsi:type="dcterms:W3CDTF">2012-02-15T13:14:09Z</dcterms:created>
  <dcterms:modified xsi:type="dcterms:W3CDTF">2012-02-22T21:59:50Z</dcterms:modified>
</cp:coreProperties>
</file>